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4"/>
  </p:sldMasterIdLst>
  <p:notesMasterIdLst>
    <p:notesMasterId r:id="rId7"/>
  </p:notesMasterIdLst>
  <p:sldIdLst>
    <p:sldId id="256" r:id="rId5"/>
    <p:sldId id="260" r:id="rId6"/>
  </p:sldIdLst>
  <p:sldSz cx="12192000" cy="6858000"/>
  <p:notesSz cx="6797675" cy="9926638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000000"/>
          </p15:clr>
        </p15:guide>
        <p15:guide id="2" pos="3840" userDrawn="1">
          <p15:clr>
            <a:srgbClr val="000000"/>
          </p15:clr>
        </p15:guide>
      </p15:sldGuideLst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0" roundtripDataSignature="AMtx7mhV/W9Ed+O1f9LSjkBLObOugSNxZ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94"/>
  </p:normalViewPr>
  <p:slideViewPr>
    <p:cSldViewPr snapToGrid="0">
      <p:cViewPr varScale="1">
        <p:scale>
          <a:sx n="96" d="100"/>
          <a:sy n="96" d="100"/>
        </p:scale>
        <p:origin x="1032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customschemas.google.com/relationships/presentationmetadata" Target="metadata"/><Relationship Id="rId4" Type="http://schemas.openxmlformats.org/officeDocument/2006/relationships/slideMaster" Target="slideMasters/slideMaster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46400" cy="496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51275" y="0"/>
            <a:ext cx="2946400" cy="496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90488" y="744538"/>
            <a:ext cx="6616700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906462" y="4714875"/>
            <a:ext cx="4984750" cy="4467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429750"/>
            <a:ext cx="2946400" cy="496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51275" y="9429750"/>
            <a:ext cx="2946400" cy="496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Times New Roman"/>
              <a:buNone/>
            </a:pPr>
            <a:fld id="{00000000-1234-1234-1234-123412341234}" type="slidenum">
              <a:rPr lang="en-US" sz="12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/>
          <p:nvPr/>
        </p:nvSpPr>
        <p:spPr>
          <a:xfrm>
            <a:off x="3851275" y="9429750"/>
            <a:ext cx="2946400" cy="496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Times New Roman"/>
              <a:buNone/>
            </a:pPr>
            <a:fld id="{00000000-1234-1234-1234-123412341234}" type="slidenum">
              <a:rPr lang="en-US"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</a:t>
            </a:fld>
            <a:endParaRPr/>
          </a:p>
        </p:txBody>
      </p:sp>
      <p:sp>
        <p:nvSpPr>
          <p:cNvPr id="86" name="Google Shape;8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87" name="Google Shape;87;p1:notes"/>
          <p:cNvSpPr txBox="1">
            <a:spLocks noGrp="1"/>
          </p:cNvSpPr>
          <p:nvPr>
            <p:ph type="body" idx="1"/>
          </p:nvPr>
        </p:nvSpPr>
        <p:spPr>
          <a:xfrm>
            <a:off x="906462" y="4714875"/>
            <a:ext cx="4984750" cy="4467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/>
          <p:nvPr/>
        </p:nvSpPr>
        <p:spPr>
          <a:xfrm>
            <a:off x="3851275" y="9429750"/>
            <a:ext cx="2946400" cy="496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Times New Roman"/>
              <a:buNone/>
            </a:pPr>
            <a:fld id="{00000000-1234-1234-1234-123412341234}" type="slidenum">
              <a:rPr lang="en-US"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</a:t>
            </a:fld>
            <a:endParaRPr/>
          </a:p>
        </p:txBody>
      </p:sp>
      <p:sp>
        <p:nvSpPr>
          <p:cNvPr id="86" name="Google Shape;8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87" name="Google Shape;87;p1:notes"/>
          <p:cNvSpPr txBox="1">
            <a:spLocks noGrp="1"/>
          </p:cNvSpPr>
          <p:nvPr>
            <p:ph type="body" idx="1"/>
          </p:nvPr>
        </p:nvSpPr>
        <p:spPr>
          <a:xfrm>
            <a:off x="906462" y="4714875"/>
            <a:ext cx="4984750" cy="4467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4686053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とコンテンツ" type="obj">
  <p:cSld name="OBJECT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5"/>
          <p:cNvSpPr txBox="1">
            <a:spLocks noGrp="1"/>
          </p:cNvSpPr>
          <p:nvPr>
            <p:ph type="title"/>
          </p:nvPr>
        </p:nvSpPr>
        <p:spPr>
          <a:xfrm>
            <a:off x="914400" y="609600"/>
            <a:ext cx="103632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5"/>
          <p:cNvSpPr txBox="1">
            <a:spLocks noGrp="1"/>
          </p:cNvSpPr>
          <p:nvPr>
            <p:ph type="body" idx="1"/>
          </p:nvPr>
        </p:nvSpPr>
        <p:spPr>
          <a:xfrm>
            <a:off x="914400" y="1981200"/>
            <a:ext cx="10363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18" name="Google Shape;18;p5"/>
          <p:cNvSpPr txBox="1">
            <a:spLocks noGrp="1"/>
          </p:cNvSpPr>
          <p:nvPr>
            <p:ph type="dt" idx="10"/>
          </p:nvPr>
        </p:nvSpPr>
        <p:spPr>
          <a:xfrm>
            <a:off x="914400" y="6248400"/>
            <a:ext cx="2540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5"/>
          <p:cNvSpPr txBox="1">
            <a:spLocks noGrp="1"/>
          </p:cNvSpPr>
          <p:nvPr>
            <p:ph type="ftr" idx="11"/>
          </p:nvPr>
        </p:nvSpPr>
        <p:spPr>
          <a:xfrm>
            <a:off x="4165600" y="6248400"/>
            <a:ext cx="3860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5"/>
          <p:cNvSpPr txBox="1">
            <a:spLocks noGrp="1"/>
          </p:cNvSpPr>
          <p:nvPr>
            <p:ph type="sldNum" idx="12"/>
          </p:nvPr>
        </p:nvSpPr>
        <p:spPr>
          <a:xfrm>
            <a:off x="8737600" y="6248400"/>
            <a:ext cx="2540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 スライド" type="title">
  <p:cSld name="TITLE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5"/>
          <p:cNvSpPr txBox="1"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5"/>
          <p:cNvSpPr txBox="1"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None/>
              <a:defRPr/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None/>
              <a:defRPr/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  <a:defRPr/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9pPr>
          </a:lstStyle>
          <a:p>
            <a:endParaRPr/>
          </a:p>
        </p:txBody>
      </p:sp>
      <p:sp>
        <p:nvSpPr>
          <p:cNvPr id="81" name="Google Shape;81;p15"/>
          <p:cNvSpPr txBox="1">
            <a:spLocks noGrp="1"/>
          </p:cNvSpPr>
          <p:nvPr>
            <p:ph type="dt" idx="10"/>
          </p:nvPr>
        </p:nvSpPr>
        <p:spPr>
          <a:xfrm>
            <a:off x="914400" y="6248400"/>
            <a:ext cx="2540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5"/>
          <p:cNvSpPr txBox="1">
            <a:spLocks noGrp="1"/>
          </p:cNvSpPr>
          <p:nvPr>
            <p:ph type="ftr" idx="11"/>
          </p:nvPr>
        </p:nvSpPr>
        <p:spPr>
          <a:xfrm>
            <a:off x="4165600" y="6248400"/>
            <a:ext cx="3860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5"/>
          <p:cNvSpPr txBox="1">
            <a:spLocks noGrp="1"/>
          </p:cNvSpPr>
          <p:nvPr>
            <p:ph type="sldNum" idx="12"/>
          </p:nvPr>
        </p:nvSpPr>
        <p:spPr>
          <a:xfrm>
            <a:off x="8737600" y="6248400"/>
            <a:ext cx="2540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縦書きタイトルと縦書きテキスト" type="vertTitleAndTx">
  <p:cSld name="VERTICAL_TITLE_AND_VERTICAL_TEX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6"/>
          <p:cNvSpPr txBox="1">
            <a:spLocks noGrp="1"/>
          </p:cNvSpPr>
          <p:nvPr>
            <p:ph type="title"/>
          </p:nvPr>
        </p:nvSpPr>
        <p:spPr>
          <a:xfrm rot="5400000">
            <a:off x="7239000" y="2057400"/>
            <a:ext cx="5486400" cy="25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6"/>
          <p:cNvSpPr txBox="1">
            <a:spLocks noGrp="1"/>
          </p:cNvSpPr>
          <p:nvPr>
            <p:ph type="body" idx="1"/>
          </p:nvPr>
        </p:nvSpPr>
        <p:spPr>
          <a:xfrm rot="5400000">
            <a:off x="1955800" y="-431800"/>
            <a:ext cx="5486400" cy="756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24" name="Google Shape;24;p6"/>
          <p:cNvSpPr txBox="1">
            <a:spLocks noGrp="1"/>
          </p:cNvSpPr>
          <p:nvPr>
            <p:ph type="dt" idx="10"/>
          </p:nvPr>
        </p:nvSpPr>
        <p:spPr>
          <a:xfrm>
            <a:off x="914400" y="6248400"/>
            <a:ext cx="2540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6"/>
          <p:cNvSpPr txBox="1">
            <a:spLocks noGrp="1"/>
          </p:cNvSpPr>
          <p:nvPr>
            <p:ph type="ftr" idx="11"/>
          </p:nvPr>
        </p:nvSpPr>
        <p:spPr>
          <a:xfrm>
            <a:off x="4165600" y="6248400"/>
            <a:ext cx="3860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6"/>
          <p:cNvSpPr txBox="1">
            <a:spLocks noGrp="1"/>
          </p:cNvSpPr>
          <p:nvPr>
            <p:ph type="sldNum" idx="12"/>
          </p:nvPr>
        </p:nvSpPr>
        <p:spPr>
          <a:xfrm>
            <a:off x="8737600" y="6248400"/>
            <a:ext cx="2540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と縦書きテキスト" type="vertTx">
  <p:cSld name="VERTICAL_TEXT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7"/>
          <p:cNvSpPr txBox="1">
            <a:spLocks noGrp="1"/>
          </p:cNvSpPr>
          <p:nvPr>
            <p:ph type="title"/>
          </p:nvPr>
        </p:nvSpPr>
        <p:spPr>
          <a:xfrm>
            <a:off x="914400" y="609600"/>
            <a:ext cx="103632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7"/>
          <p:cNvSpPr txBox="1">
            <a:spLocks noGrp="1"/>
          </p:cNvSpPr>
          <p:nvPr>
            <p:ph type="body" idx="1"/>
          </p:nvPr>
        </p:nvSpPr>
        <p:spPr>
          <a:xfrm rot="5400000">
            <a:off x="4038600" y="-1143000"/>
            <a:ext cx="4114800" cy="1036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dt" idx="10"/>
          </p:nvPr>
        </p:nvSpPr>
        <p:spPr>
          <a:xfrm>
            <a:off x="914400" y="6248400"/>
            <a:ext cx="2540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ftr" idx="11"/>
          </p:nvPr>
        </p:nvSpPr>
        <p:spPr>
          <a:xfrm>
            <a:off x="4165600" y="6248400"/>
            <a:ext cx="3860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7"/>
          <p:cNvSpPr txBox="1">
            <a:spLocks noGrp="1"/>
          </p:cNvSpPr>
          <p:nvPr>
            <p:ph type="sldNum" idx="12"/>
          </p:nvPr>
        </p:nvSpPr>
        <p:spPr>
          <a:xfrm>
            <a:off x="8737600" y="6248400"/>
            <a:ext cx="2540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付きの図" type="picTx">
  <p:cSld name="PICTURE_WITH_CAPTION_TEXT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8"/>
          <p:cNvSpPr txBox="1"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8"/>
          <p:cNvSpPr>
            <a:spLocks noGrp="1"/>
          </p:cNvSpPr>
          <p:nvPr>
            <p:ph type="pic" idx="2"/>
          </p:nvPr>
        </p:nvSpPr>
        <p:spPr>
          <a:xfrm>
            <a:off x="2389717" y="612775"/>
            <a:ext cx="73152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36" name="Google Shape;36;p8"/>
          <p:cNvSpPr txBox="1">
            <a:spLocks noGrp="1"/>
          </p:cNvSpPr>
          <p:nvPr>
            <p:ph type="body" idx="1"/>
          </p:nvPr>
        </p:nvSpPr>
        <p:spPr>
          <a:xfrm>
            <a:off x="2389717" y="5367338"/>
            <a:ext cx="73152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Times New Roman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9pPr>
          </a:lstStyle>
          <a:p>
            <a:endParaRPr/>
          </a:p>
        </p:txBody>
      </p:sp>
      <p:sp>
        <p:nvSpPr>
          <p:cNvPr id="37" name="Google Shape;37;p8"/>
          <p:cNvSpPr txBox="1">
            <a:spLocks noGrp="1"/>
          </p:cNvSpPr>
          <p:nvPr>
            <p:ph type="dt" idx="10"/>
          </p:nvPr>
        </p:nvSpPr>
        <p:spPr>
          <a:xfrm>
            <a:off x="914400" y="6248400"/>
            <a:ext cx="2540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8"/>
          <p:cNvSpPr txBox="1">
            <a:spLocks noGrp="1"/>
          </p:cNvSpPr>
          <p:nvPr>
            <p:ph type="ftr" idx="11"/>
          </p:nvPr>
        </p:nvSpPr>
        <p:spPr>
          <a:xfrm>
            <a:off x="4165600" y="6248400"/>
            <a:ext cx="3860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8"/>
          <p:cNvSpPr txBox="1">
            <a:spLocks noGrp="1"/>
          </p:cNvSpPr>
          <p:nvPr>
            <p:ph type="sldNum" idx="12"/>
          </p:nvPr>
        </p:nvSpPr>
        <p:spPr>
          <a:xfrm>
            <a:off x="8737600" y="6248400"/>
            <a:ext cx="2540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付きのコンテンツ" type="objTx">
  <p:cSld name="OBJECT_WITH_CAPTION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9"/>
          <p:cNvSpPr txBox="1"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9"/>
          <p:cNvSpPr txBox="1">
            <a:spLocks noGrp="1"/>
          </p:cNvSpPr>
          <p:nvPr>
            <p:ph type="body" idx="1"/>
          </p:nvPr>
        </p:nvSpPr>
        <p:spPr>
          <a:xfrm>
            <a:off x="4766733" y="273051"/>
            <a:ext cx="6815667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9pPr>
          </a:lstStyle>
          <a:p>
            <a:endParaRPr/>
          </a:p>
        </p:txBody>
      </p:sp>
      <p:sp>
        <p:nvSpPr>
          <p:cNvPr id="43" name="Google Shape;43;p9"/>
          <p:cNvSpPr txBox="1">
            <a:spLocks noGrp="1"/>
          </p:cNvSpPr>
          <p:nvPr>
            <p:ph type="body" idx="2"/>
          </p:nvPr>
        </p:nvSpPr>
        <p:spPr>
          <a:xfrm>
            <a:off x="609601" y="1435101"/>
            <a:ext cx="4011084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Times New Roman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9pPr>
          </a:lstStyle>
          <a:p>
            <a:endParaRPr/>
          </a:p>
        </p:txBody>
      </p:sp>
      <p:sp>
        <p:nvSpPr>
          <p:cNvPr id="44" name="Google Shape;44;p9"/>
          <p:cNvSpPr txBox="1">
            <a:spLocks noGrp="1"/>
          </p:cNvSpPr>
          <p:nvPr>
            <p:ph type="dt" idx="10"/>
          </p:nvPr>
        </p:nvSpPr>
        <p:spPr>
          <a:xfrm>
            <a:off x="914400" y="6248400"/>
            <a:ext cx="2540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9"/>
          <p:cNvSpPr txBox="1">
            <a:spLocks noGrp="1"/>
          </p:cNvSpPr>
          <p:nvPr>
            <p:ph type="ftr" idx="11"/>
          </p:nvPr>
        </p:nvSpPr>
        <p:spPr>
          <a:xfrm>
            <a:off x="4165600" y="6248400"/>
            <a:ext cx="3860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9"/>
          <p:cNvSpPr txBox="1">
            <a:spLocks noGrp="1"/>
          </p:cNvSpPr>
          <p:nvPr>
            <p:ph type="sldNum" idx="12"/>
          </p:nvPr>
        </p:nvSpPr>
        <p:spPr>
          <a:xfrm>
            <a:off x="8737600" y="6248400"/>
            <a:ext cx="2540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のみ" type="titleOnly">
  <p:cSld name="TITLE_ONLY"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11"/>
          <p:cNvSpPr txBox="1">
            <a:spLocks noGrp="1"/>
          </p:cNvSpPr>
          <p:nvPr>
            <p:ph type="title"/>
          </p:nvPr>
        </p:nvSpPr>
        <p:spPr>
          <a:xfrm>
            <a:off x="914400" y="609600"/>
            <a:ext cx="103632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1"/>
          <p:cNvSpPr txBox="1">
            <a:spLocks noGrp="1"/>
          </p:cNvSpPr>
          <p:nvPr>
            <p:ph type="dt" idx="10"/>
          </p:nvPr>
        </p:nvSpPr>
        <p:spPr>
          <a:xfrm>
            <a:off x="914400" y="6248400"/>
            <a:ext cx="2540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11"/>
          <p:cNvSpPr txBox="1">
            <a:spLocks noGrp="1"/>
          </p:cNvSpPr>
          <p:nvPr>
            <p:ph type="ftr" idx="11"/>
          </p:nvPr>
        </p:nvSpPr>
        <p:spPr>
          <a:xfrm>
            <a:off x="4165600" y="6248400"/>
            <a:ext cx="3860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11"/>
          <p:cNvSpPr txBox="1">
            <a:spLocks noGrp="1"/>
          </p:cNvSpPr>
          <p:nvPr>
            <p:ph type="sldNum" idx="12"/>
          </p:nvPr>
        </p:nvSpPr>
        <p:spPr>
          <a:xfrm>
            <a:off x="8737600" y="6248400"/>
            <a:ext cx="2540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較" type="twoTxTwoObj">
  <p:cSld name="TWO_OBJECTS_WITH_TEXT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2"/>
          <p:cNvSpPr txBox="1"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8" name="Google Shape;58;p12"/>
          <p:cNvSpPr txBox="1"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9pPr>
          </a:lstStyle>
          <a:p>
            <a:endParaRPr/>
          </a:p>
        </p:txBody>
      </p:sp>
      <p:sp>
        <p:nvSpPr>
          <p:cNvPr id="59" name="Google Shape;59;p12"/>
          <p:cNvSpPr txBox="1">
            <a:spLocks noGrp="1"/>
          </p:cNvSpPr>
          <p:nvPr>
            <p:ph type="body" idx="2"/>
          </p:nvPr>
        </p:nvSpPr>
        <p:spPr>
          <a:xfrm>
            <a:off x="609600" y="2174875"/>
            <a:ext cx="5386917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9pPr>
          </a:lstStyle>
          <a:p>
            <a:endParaRPr/>
          </a:p>
        </p:txBody>
      </p:sp>
      <p:sp>
        <p:nvSpPr>
          <p:cNvPr id="60" name="Google Shape;60;p12"/>
          <p:cNvSpPr txBox="1">
            <a:spLocks noGrp="1"/>
          </p:cNvSpPr>
          <p:nvPr>
            <p:ph type="body" idx="3"/>
          </p:nvPr>
        </p:nvSpPr>
        <p:spPr>
          <a:xfrm>
            <a:off x="6193368" y="1535113"/>
            <a:ext cx="5389033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9pPr>
          </a:lstStyle>
          <a:p>
            <a:endParaRPr/>
          </a:p>
        </p:txBody>
      </p:sp>
      <p:sp>
        <p:nvSpPr>
          <p:cNvPr id="61" name="Google Shape;61;p12"/>
          <p:cNvSpPr txBox="1">
            <a:spLocks noGrp="1"/>
          </p:cNvSpPr>
          <p:nvPr>
            <p:ph type="body" idx="4"/>
          </p:nvPr>
        </p:nvSpPr>
        <p:spPr>
          <a:xfrm>
            <a:off x="6193368" y="2174875"/>
            <a:ext cx="5389033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9pPr>
          </a:lstStyle>
          <a:p>
            <a:endParaRPr/>
          </a:p>
        </p:txBody>
      </p:sp>
      <p:sp>
        <p:nvSpPr>
          <p:cNvPr id="62" name="Google Shape;62;p12"/>
          <p:cNvSpPr txBox="1">
            <a:spLocks noGrp="1"/>
          </p:cNvSpPr>
          <p:nvPr>
            <p:ph type="dt" idx="10"/>
          </p:nvPr>
        </p:nvSpPr>
        <p:spPr>
          <a:xfrm>
            <a:off x="914400" y="6248400"/>
            <a:ext cx="2540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2"/>
          <p:cNvSpPr txBox="1">
            <a:spLocks noGrp="1"/>
          </p:cNvSpPr>
          <p:nvPr>
            <p:ph type="ftr" idx="11"/>
          </p:nvPr>
        </p:nvSpPr>
        <p:spPr>
          <a:xfrm>
            <a:off x="4165600" y="6248400"/>
            <a:ext cx="3860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2"/>
          <p:cNvSpPr txBox="1">
            <a:spLocks noGrp="1"/>
          </p:cNvSpPr>
          <p:nvPr>
            <p:ph type="sldNum" idx="12"/>
          </p:nvPr>
        </p:nvSpPr>
        <p:spPr>
          <a:xfrm>
            <a:off x="8737600" y="6248400"/>
            <a:ext cx="2540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 つのコンテンツ" type="twoObj">
  <p:cSld name="TWO_OBJECTS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3"/>
          <p:cNvSpPr txBox="1">
            <a:spLocks noGrp="1"/>
          </p:cNvSpPr>
          <p:nvPr>
            <p:ph type="title"/>
          </p:nvPr>
        </p:nvSpPr>
        <p:spPr>
          <a:xfrm>
            <a:off x="914400" y="609600"/>
            <a:ext cx="103632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3"/>
          <p:cNvSpPr txBox="1">
            <a:spLocks noGrp="1"/>
          </p:cNvSpPr>
          <p:nvPr>
            <p:ph type="body" idx="1"/>
          </p:nvPr>
        </p:nvSpPr>
        <p:spPr>
          <a:xfrm>
            <a:off x="914400" y="1981200"/>
            <a:ext cx="50800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9pPr>
          </a:lstStyle>
          <a:p>
            <a:endParaRPr/>
          </a:p>
        </p:txBody>
      </p:sp>
      <p:sp>
        <p:nvSpPr>
          <p:cNvPr id="68" name="Google Shape;68;p13"/>
          <p:cNvSpPr txBox="1">
            <a:spLocks noGrp="1"/>
          </p:cNvSpPr>
          <p:nvPr>
            <p:ph type="body" idx="2"/>
          </p:nvPr>
        </p:nvSpPr>
        <p:spPr>
          <a:xfrm>
            <a:off x="6197600" y="1981200"/>
            <a:ext cx="50800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9pPr>
          </a:lstStyle>
          <a:p>
            <a:endParaRPr/>
          </a:p>
        </p:txBody>
      </p:sp>
      <p:sp>
        <p:nvSpPr>
          <p:cNvPr id="69" name="Google Shape;69;p13"/>
          <p:cNvSpPr txBox="1">
            <a:spLocks noGrp="1"/>
          </p:cNvSpPr>
          <p:nvPr>
            <p:ph type="dt" idx="10"/>
          </p:nvPr>
        </p:nvSpPr>
        <p:spPr>
          <a:xfrm>
            <a:off x="914400" y="6248400"/>
            <a:ext cx="2540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3"/>
          <p:cNvSpPr txBox="1">
            <a:spLocks noGrp="1"/>
          </p:cNvSpPr>
          <p:nvPr>
            <p:ph type="ftr" idx="11"/>
          </p:nvPr>
        </p:nvSpPr>
        <p:spPr>
          <a:xfrm>
            <a:off x="4165600" y="6248400"/>
            <a:ext cx="3860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3"/>
          <p:cNvSpPr txBox="1">
            <a:spLocks noGrp="1"/>
          </p:cNvSpPr>
          <p:nvPr>
            <p:ph type="sldNum" idx="12"/>
          </p:nvPr>
        </p:nvSpPr>
        <p:spPr>
          <a:xfrm>
            <a:off x="8737600" y="6248400"/>
            <a:ext cx="2540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セクション見出し" type="secHead">
  <p:cSld name="SECTION_HEADER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4"/>
          <p:cNvSpPr txBox="1"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4"/>
          <p:cNvSpPr txBox="1"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sz="2000"/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  <a:defRPr sz="1800"/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/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9pPr>
          </a:lstStyle>
          <a:p>
            <a:endParaRPr/>
          </a:p>
        </p:txBody>
      </p:sp>
      <p:sp>
        <p:nvSpPr>
          <p:cNvPr id="75" name="Google Shape;75;p14"/>
          <p:cNvSpPr txBox="1">
            <a:spLocks noGrp="1"/>
          </p:cNvSpPr>
          <p:nvPr>
            <p:ph type="dt" idx="10"/>
          </p:nvPr>
        </p:nvSpPr>
        <p:spPr>
          <a:xfrm>
            <a:off x="914400" y="6248400"/>
            <a:ext cx="2540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4"/>
          <p:cNvSpPr txBox="1">
            <a:spLocks noGrp="1"/>
          </p:cNvSpPr>
          <p:nvPr>
            <p:ph type="ftr" idx="11"/>
          </p:nvPr>
        </p:nvSpPr>
        <p:spPr>
          <a:xfrm>
            <a:off x="4165600" y="6248400"/>
            <a:ext cx="3860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4"/>
          <p:cNvSpPr txBox="1">
            <a:spLocks noGrp="1"/>
          </p:cNvSpPr>
          <p:nvPr>
            <p:ph type="sldNum" idx="12"/>
          </p:nvPr>
        </p:nvSpPr>
        <p:spPr>
          <a:xfrm>
            <a:off x="8737600" y="6248400"/>
            <a:ext cx="2540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4"/>
          <p:cNvSpPr txBox="1">
            <a:spLocks noGrp="1"/>
          </p:cNvSpPr>
          <p:nvPr>
            <p:ph type="title"/>
          </p:nvPr>
        </p:nvSpPr>
        <p:spPr>
          <a:xfrm>
            <a:off x="914400" y="609600"/>
            <a:ext cx="103632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1" name="Google Shape;11;p4"/>
          <p:cNvSpPr txBox="1">
            <a:spLocks noGrp="1"/>
          </p:cNvSpPr>
          <p:nvPr>
            <p:ph type="body" idx="1"/>
          </p:nvPr>
        </p:nvSpPr>
        <p:spPr>
          <a:xfrm>
            <a:off x="914400" y="1981200"/>
            <a:ext cx="10363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Char char="•"/>
              <a:defRPr sz="3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–"/>
              <a:defRPr sz="2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2" name="Google Shape;12;p4"/>
          <p:cNvSpPr txBox="1">
            <a:spLocks noGrp="1"/>
          </p:cNvSpPr>
          <p:nvPr>
            <p:ph type="dt" idx="10"/>
          </p:nvPr>
        </p:nvSpPr>
        <p:spPr>
          <a:xfrm>
            <a:off x="914400" y="6248400"/>
            <a:ext cx="2540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3" name="Google Shape;13;p4"/>
          <p:cNvSpPr txBox="1">
            <a:spLocks noGrp="1"/>
          </p:cNvSpPr>
          <p:nvPr>
            <p:ph type="ftr" idx="11"/>
          </p:nvPr>
        </p:nvSpPr>
        <p:spPr>
          <a:xfrm>
            <a:off x="4165600" y="6248400"/>
            <a:ext cx="3860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4" name="Google Shape;14;p4"/>
          <p:cNvSpPr txBox="1">
            <a:spLocks noGrp="1"/>
          </p:cNvSpPr>
          <p:nvPr>
            <p:ph type="sldNum" idx="12"/>
          </p:nvPr>
        </p:nvSpPr>
        <p:spPr>
          <a:xfrm>
            <a:off x="8737600" y="6248400"/>
            <a:ext cx="2540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5" r:id="rId6"/>
    <p:sldLayoutId id="2147483656" r:id="rId7"/>
    <p:sldLayoutId id="2147483657" r:id="rId8"/>
    <p:sldLayoutId id="2147483658" r:id="rId9"/>
    <p:sldLayoutId id="2147483659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"/>
          <p:cNvSpPr txBox="1">
            <a:spLocks noGrp="1"/>
          </p:cNvSpPr>
          <p:nvPr>
            <p:ph type="body" idx="1"/>
          </p:nvPr>
        </p:nvSpPr>
        <p:spPr>
          <a:xfrm>
            <a:off x="1236663" y="3151712"/>
            <a:ext cx="9655613" cy="3605507"/>
          </a:xfrm>
          <a:prstGeom prst="rect">
            <a:avLst/>
          </a:prstGeom>
          <a:noFill/>
          <a:ln w="9525" cap="flat" cmpd="sng">
            <a:noFill/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algn="ctr">
              <a:lnSpc>
                <a:spcPct val="80000"/>
              </a:lnSpc>
              <a:spcBef>
                <a:spcPts val="0"/>
              </a:spcBef>
              <a:buSzPts val="2400"/>
              <a:buNone/>
            </a:pPr>
            <a:r>
              <a:rPr lang="ja-JP" altLang="en-US" sz="2400" b="1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MS PGothic"/>
                <a:sym typeface="MS PGothic"/>
              </a:rPr>
              <a:t>発表に際し開示すべき</a:t>
            </a:r>
            <a:r>
              <a:rPr lang="en-US" altLang="ja-JP" sz="2400" b="1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MS PGothic"/>
                <a:sym typeface="MS PGothic"/>
              </a:rPr>
              <a:t>COI</a:t>
            </a:r>
            <a:r>
              <a:rPr lang="ja-JP" altLang="en-US" sz="2400" b="1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MS PGothic"/>
                <a:sym typeface="MS PGothic"/>
              </a:rPr>
              <a:t>として、</a:t>
            </a:r>
            <a:endParaRPr lang="en-US" altLang="ja-JP" sz="2400" b="1" dirty="0">
              <a:latin typeface="BIZ UDPゴシック" panose="020B0400000000000000" pitchFamily="50" charset="-128"/>
              <a:ea typeface="BIZ UDPゴシック" panose="020B0400000000000000" pitchFamily="50" charset="-128"/>
              <a:cs typeface="MS PGothic"/>
              <a:sym typeface="MS PGothic"/>
            </a:endParaRPr>
          </a:p>
          <a:p>
            <a:pPr marL="342900" algn="ctr">
              <a:lnSpc>
                <a:spcPct val="80000"/>
              </a:lnSpc>
              <a:spcBef>
                <a:spcPts val="0"/>
              </a:spcBef>
              <a:buSzPts val="2400"/>
              <a:buNone/>
            </a:pPr>
            <a:endParaRPr lang="en-US" altLang="ja-JP" sz="2000" b="1" dirty="0">
              <a:latin typeface="BIZ UDPゴシック" panose="020B0400000000000000" pitchFamily="50" charset="-128"/>
              <a:ea typeface="BIZ UDPゴシック" panose="020B0400000000000000" pitchFamily="50" charset="-128"/>
              <a:sym typeface="MS PGothic"/>
            </a:endParaRPr>
          </a:p>
          <a:p>
            <a:pPr marL="342900">
              <a:spcBef>
                <a:spcPts val="0"/>
              </a:spcBef>
              <a:buSzPts val="2400"/>
              <a:buNone/>
            </a:pPr>
            <a:r>
              <a:rPr lang="ja-JP" altLang="en-US" sz="2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①役員・顧問職等の報酬</a:t>
            </a:r>
          </a:p>
          <a:p>
            <a:pPr marL="342900">
              <a:spcBef>
                <a:spcPts val="0"/>
              </a:spcBef>
              <a:buSzPts val="2400"/>
              <a:buNone/>
            </a:pPr>
            <a:r>
              <a:rPr lang="ja-JP" altLang="en-US" sz="2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②株式の利益</a:t>
            </a:r>
          </a:p>
          <a:p>
            <a:pPr marL="342900">
              <a:spcBef>
                <a:spcPts val="0"/>
              </a:spcBef>
              <a:buSzPts val="2400"/>
              <a:buNone/>
            </a:pPr>
            <a:r>
              <a:rPr lang="ja-JP" altLang="en-US" sz="2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③特許使用料など</a:t>
            </a:r>
          </a:p>
          <a:p>
            <a:pPr marL="342900">
              <a:spcBef>
                <a:spcPts val="0"/>
              </a:spcBef>
              <a:buSzPts val="2400"/>
              <a:buNone/>
            </a:pPr>
            <a:r>
              <a:rPr lang="ja-JP" altLang="en-US" sz="2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④講演料など</a:t>
            </a:r>
          </a:p>
          <a:p>
            <a:pPr marL="342900">
              <a:spcBef>
                <a:spcPts val="0"/>
              </a:spcBef>
              <a:buSzPts val="2400"/>
              <a:buNone/>
            </a:pPr>
            <a:r>
              <a:rPr lang="ja-JP" altLang="en-US" sz="2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⑤原稿料など</a:t>
            </a:r>
          </a:p>
          <a:p>
            <a:pPr marL="342900">
              <a:spcBef>
                <a:spcPts val="0"/>
              </a:spcBef>
              <a:buSzPts val="2400"/>
              <a:buNone/>
            </a:pPr>
            <a:r>
              <a:rPr lang="ja-JP" altLang="en-US" sz="2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⑥研究費などの総額</a:t>
            </a:r>
          </a:p>
          <a:p>
            <a:pPr marL="342900">
              <a:spcBef>
                <a:spcPts val="0"/>
              </a:spcBef>
              <a:buSzPts val="2400"/>
              <a:buNone/>
            </a:pPr>
            <a:r>
              <a:rPr lang="ja-JP" altLang="en-US" sz="2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⑦資金援助</a:t>
            </a:r>
          </a:p>
          <a:p>
            <a:pPr marL="342900">
              <a:spcBef>
                <a:spcPts val="0"/>
              </a:spcBef>
              <a:buSzPts val="2400"/>
              <a:buNone/>
            </a:pPr>
            <a:r>
              <a:rPr lang="ja-JP" altLang="en-US" sz="2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⑧奨学（奨励）寄付などの総額</a:t>
            </a:r>
          </a:p>
          <a:p>
            <a:pPr marL="342900">
              <a:spcBef>
                <a:spcPts val="0"/>
              </a:spcBef>
              <a:buSzPts val="2400"/>
              <a:buNone/>
            </a:pPr>
            <a:r>
              <a:rPr lang="ja-JP" altLang="en-US" sz="2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⑨その他</a:t>
            </a:r>
            <a:endParaRPr lang="en-US" altLang="ja-JP" sz="20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342900">
              <a:spcBef>
                <a:spcPts val="0"/>
              </a:spcBef>
              <a:buSzPts val="2400"/>
              <a:buNone/>
            </a:pPr>
            <a:endParaRPr lang="ja-JP" altLang="en-US" sz="20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342900" indent="-190500">
              <a:spcBef>
                <a:spcPts val="480"/>
              </a:spcBef>
              <a:buSzPts val="2400"/>
              <a:buNone/>
            </a:pPr>
            <a:endParaRPr sz="2400" b="1" dirty="0">
              <a:latin typeface="BIZ UDPゴシック" panose="020B0400000000000000" pitchFamily="50" charset="-128"/>
              <a:ea typeface="BIZ UDPゴシック" panose="020B0400000000000000" pitchFamily="50" charset="-128"/>
              <a:cs typeface="MS PGothic"/>
              <a:sym typeface="MS PGothic"/>
            </a:endParaRPr>
          </a:p>
        </p:txBody>
      </p:sp>
      <p:sp>
        <p:nvSpPr>
          <p:cNvPr id="90" name="Google Shape;90;p1"/>
          <p:cNvSpPr txBox="1">
            <a:spLocks noGrp="1"/>
          </p:cNvSpPr>
          <p:nvPr>
            <p:ph type="title"/>
          </p:nvPr>
        </p:nvSpPr>
        <p:spPr>
          <a:xfrm>
            <a:off x="672662" y="570941"/>
            <a:ext cx="10783614" cy="2351087"/>
          </a:xfrm>
          <a:prstGeom prst="rect">
            <a:avLst/>
          </a:prstGeom>
          <a:solidFill>
            <a:schemeClr val="lt1"/>
          </a:solidFill>
          <a:ln w="9525" cap="flat" cmpd="sng">
            <a:noFill/>
            <a:prstDash val="solid"/>
            <a:miter lim="524288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l">
              <a:buClr>
                <a:schemeClr val="dk1"/>
              </a:buClr>
              <a:buSzPts val="4400"/>
            </a:pPr>
            <a:r>
              <a:rPr lang="ja-JP" altLang="en-US" sz="2900" b="1" dirty="0">
                <a:solidFill>
                  <a:schemeClr val="dk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MS PGothic"/>
                <a:sym typeface="MS PGothic"/>
              </a:rPr>
              <a:t>　　　　　　　第</a:t>
            </a:r>
            <a:r>
              <a:rPr lang="en-US" altLang="ja-JP" sz="2900" b="1" dirty="0">
                <a:solidFill>
                  <a:schemeClr val="dk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MS PGothic"/>
                <a:sym typeface="MS PGothic"/>
              </a:rPr>
              <a:t>17</a:t>
            </a:r>
            <a:r>
              <a:rPr lang="ja-JP" altLang="en-US" sz="2900" b="1" dirty="0">
                <a:solidFill>
                  <a:schemeClr val="dk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MS PGothic"/>
                <a:sym typeface="MS PGothic"/>
              </a:rPr>
              <a:t>回日本プライマリ・ケア連合学会学術大会</a:t>
            </a:r>
            <a:br>
              <a:rPr lang="ja-JP" altLang="en-US" sz="2900" b="1" dirty="0">
                <a:solidFill>
                  <a:schemeClr val="dk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MS PGothic"/>
                <a:sym typeface="MS PGothic"/>
              </a:rPr>
            </a:br>
            <a:r>
              <a:rPr lang="ja-JP" altLang="en-US" sz="2900" b="1" dirty="0">
                <a:solidFill>
                  <a:schemeClr val="dk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MS PGothic"/>
                <a:sym typeface="MS PGothic"/>
              </a:rPr>
              <a:t>　　　　　　　　　　　　　　　利益相反（</a:t>
            </a:r>
            <a:r>
              <a:rPr lang="en-US" altLang="ja-JP" sz="2900" b="1" dirty="0">
                <a:solidFill>
                  <a:schemeClr val="dk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MS PGothic"/>
                <a:sym typeface="MS PGothic"/>
              </a:rPr>
              <a:t>COI</a:t>
            </a:r>
            <a:r>
              <a:rPr lang="ja-JP" altLang="en-US" sz="2900" b="1" dirty="0">
                <a:solidFill>
                  <a:schemeClr val="dk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MS PGothic"/>
                <a:sym typeface="MS PGothic"/>
              </a:rPr>
              <a:t>）開示</a:t>
            </a:r>
            <a:br>
              <a:rPr lang="ja-JP" altLang="en-US" sz="3600" b="1" dirty="0">
                <a:solidFill>
                  <a:schemeClr val="dk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MS PGothic"/>
                <a:sym typeface="MS PGothic"/>
              </a:rPr>
            </a:br>
            <a:r>
              <a:rPr lang="ja-JP" altLang="en-US" sz="3600" b="1" dirty="0">
                <a:solidFill>
                  <a:schemeClr val="dk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MS PGothic"/>
                <a:sym typeface="MS PGothic"/>
              </a:rPr>
              <a:t>　　　　</a:t>
            </a:r>
            <a:r>
              <a:rPr lang="ja-JP" altLang="en-US" sz="2000" b="1" dirty="0">
                <a:solidFill>
                  <a:schemeClr val="dk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MS PGothic"/>
                <a:sym typeface="MS PGothic"/>
              </a:rPr>
              <a:t>演題名：</a:t>
            </a:r>
            <a:br>
              <a:rPr lang="ja-JP" altLang="en-US" sz="2000" b="1" dirty="0">
                <a:solidFill>
                  <a:schemeClr val="dk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MS PGothic"/>
                <a:sym typeface="MS PGothic"/>
              </a:rPr>
            </a:br>
            <a:r>
              <a:rPr lang="ja-JP" altLang="en-US" sz="2000" b="1" dirty="0">
                <a:solidFill>
                  <a:schemeClr val="dk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MS PGothic"/>
                <a:sym typeface="MS PGothic"/>
              </a:rPr>
              <a:t>　　　　　　　発表者名：</a:t>
            </a:r>
            <a:endParaRPr lang="ja-JP" altLang="en-US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2" name="Google Shape;91;p1">
            <a:extLst>
              <a:ext uri="{FF2B5EF4-FFF2-40B4-BE49-F238E27FC236}">
                <a16:creationId xmlns:a16="http://schemas.microsoft.com/office/drawing/2014/main" id="{D15EACF8-DBE6-1540-2CD6-9849D55E72A6}"/>
              </a:ext>
            </a:extLst>
          </p:cNvPr>
          <p:cNvSpPr txBox="1"/>
          <p:nvPr/>
        </p:nvSpPr>
        <p:spPr>
          <a:xfrm>
            <a:off x="67942" y="45427"/>
            <a:ext cx="8042400" cy="3077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>
              <a:buClr>
                <a:schemeClr val="dk1"/>
              </a:buClr>
              <a:buSzPts val="2400"/>
            </a:pPr>
            <a:r>
              <a:rPr lang="en-US" b="1" dirty="0">
                <a:solidFill>
                  <a:schemeClr val="dk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MS PGothic"/>
                <a:sym typeface="MS PGothic"/>
              </a:rPr>
              <a:t>様式</a:t>
            </a:r>
            <a:r>
              <a:rPr lang="en-US" altLang="ja-JP" b="1" dirty="0">
                <a:solidFill>
                  <a:schemeClr val="dk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MS PGothic"/>
                <a:sym typeface="MS PGothic"/>
              </a:rPr>
              <a:t>1-</a:t>
            </a:r>
            <a:r>
              <a:rPr lang="en-US" b="1" dirty="0">
                <a:solidFill>
                  <a:schemeClr val="dk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MS PGothic"/>
                <a:sym typeface="MS PGothic"/>
              </a:rPr>
              <a:t>１　</a:t>
            </a:r>
            <a:r>
              <a:rPr lang="en-US" b="1" dirty="0" err="1">
                <a:solidFill>
                  <a:schemeClr val="dk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MS PGothic"/>
                <a:sym typeface="MS PGothic"/>
              </a:rPr>
              <a:t>申告すべきCOI状態がある場合</a:t>
            </a:r>
            <a:endParaRPr sz="10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"/>
          <p:cNvSpPr txBox="1">
            <a:spLocks noGrp="1"/>
          </p:cNvSpPr>
          <p:nvPr>
            <p:ph type="title"/>
          </p:nvPr>
        </p:nvSpPr>
        <p:spPr>
          <a:xfrm>
            <a:off x="704193" y="885829"/>
            <a:ext cx="10783614" cy="2543171"/>
          </a:xfrm>
          <a:prstGeom prst="rect">
            <a:avLst/>
          </a:prstGeom>
          <a:solidFill>
            <a:schemeClr val="lt1"/>
          </a:solidFill>
          <a:ln w="9525" cap="flat" cmpd="sng">
            <a:noFill/>
            <a:prstDash val="solid"/>
            <a:miter lim="524288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l">
              <a:buClr>
                <a:schemeClr val="dk1"/>
              </a:buClr>
              <a:buSzPts val="4400"/>
            </a:pPr>
            <a:r>
              <a:rPr lang="ja-JP" altLang="en-US" sz="2900" b="1" dirty="0">
                <a:solidFill>
                  <a:schemeClr val="dk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MS PGothic"/>
                <a:sym typeface="MS PGothic"/>
              </a:rPr>
              <a:t>　　　　　　　第</a:t>
            </a:r>
            <a:r>
              <a:rPr lang="en-US" altLang="ja-JP" sz="2900" b="1" dirty="0">
                <a:solidFill>
                  <a:schemeClr val="dk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MS PGothic"/>
                <a:sym typeface="MS PGothic"/>
              </a:rPr>
              <a:t>17</a:t>
            </a:r>
            <a:r>
              <a:rPr lang="ja-JP" altLang="en-US" sz="2900" b="1" dirty="0">
                <a:solidFill>
                  <a:schemeClr val="dk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MS PGothic"/>
                <a:sym typeface="MS PGothic"/>
              </a:rPr>
              <a:t>回日本プライマリ・ケア連合学会学術大会</a:t>
            </a:r>
            <a:br>
              <a:rPr lang="ja-JP" altLang="en-US" sz="2900" b="1" dirty="0">
                <a:solidFill>
                  <a:schemeClr val="dk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MS PGothic"/>
                <a:sym typeface="MS PGothic"/>
              </a:rPr>
            </a:br>
            <a:r>
              <a:rPr lang="ja-JP" altLang="en-US" sz="2900" b="1" dirty="0">
                <a:solidFill>
                  <a:schemeClr val="dk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MS PGothic"/>
                <a:sym typeface="MS PGothic"/>
              </a:rPr>
              <a:t>　　　　　　　　　　　　　　　利益相反（</a:t>
            </a:r>
            <a:r>
              <a:rPr lang="en-US" altLang="ja-JP" sz="2900" b="1" dirty="0">
                <a:solidFill>
                  <a:schemeClr val="dk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MS PGothic"/>
                <a:sym typeface="MS PGothic"/>
              </a:rPr>
              <a:t>COI</a:t>
            </a:r>
            <a:r>
              <a:rPr lang="ja-JP" altLang="en-US" sz="2900" b="1" dirty="0">
                <a:solidFill>
                  <a:schemeClr val="dk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MS PGothic"/>
                <a:sym typeface="MS PGothic"/>
              </a:rPr>
              <a:t>）開示</a:t>
            </a:r>
            <a:br>
              <a:rPr lang="en-US" altLang="ja-JP" sz="2900" b="1" dirty="0">
                <a:solidFill>
                  <a:schemeClr val="dk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MS PGothic"/>
                <a:sym typeface="MS PGothic"/>
              </a:rPr>
            </a:br>
            <a:br>
              <a:rPr lang="ja-JP" altLang="en-US" sz="3600" b="1" dirty="0">
                <a:solidFill>
                  <a:schemeClr val="dk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MS PGothic"/>
                <a:sym typeface="MS PGothic"/>
              </a:rPr>
            </a:br>
            <a:r>
              <a:rPr lang="ja-JP" altLang="en-US" sz="3600" b="1" dirty="0">
                <a:solidFill>
                  <a:schemeClr val="dk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MS PGothic"/>
                <a:sym typeface="MS PGothic"/>
              </a:rPr>
              <a:t>　　　　</a:t>
            </a:r>
            <a:r>
              <a:rPr lang="ja-JP" altLang="en-US" sz="2000" b="1" dirty="0">
                <a:solidFill>
                  <a:schemeClr val="dk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MS PGothic"/>
                <a:sym typeface="MS PGothic"/>
              </a:rPr>
              <a:t>演題名：</a:t>
            </a:r>
            <a:br>
              <a:rPr lang="ja-JP" altLang="en-US" sz="2000" b="1" dirty="0">
                <a:solidFill>
                  <a:schemeClr val="dk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MS PGothic"/>
                <a:sym typeface="MS PGothic"/>
              </a:rPr>
            </a:br>
            <a:r>
              <a:rPr lang="ja-JP" altLang="en-US" sz="2000" b="1" dirty="0">
                <a:solidFill>
                  <a:schemeClr val="dk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MS PGothic"/>
                <a:sym typeface="MS PGothic"/>
              </a:rPr>
              <a:t>　　　　　　　発表者名：</a:t>
            </a:r>
            <a:endParaRPr lang="ja-JP" altLang="en-US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4" name="Google Shape;99;p2">
            <a:extLst>
              <a:ext uri="{FF2B5EF4-FFF2-40B4-BE49-F238E27FC236}">
                <a16:creationId xmlns:a16="http://schemas.microsoft.com/office/drawing/2014/main" id="{A11AFA27-659D-8C1A-70E7-0C31BA399C2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1980626" y="4138612"/>
            <a:ext cx="8167687" cy="1157783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miter lim="524288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>
              <a:lnSpc>
                <a:spcPct val="80000"/>
              </a:lnSpc>
              <a:spcBef>
                <a:spcPts val="0"/>
              </a:spcBef>
              <a:buSzPts val="2800"/>
              <a:buNone/>
            </a:pPr>
            <a:endParaRPr sz="2800" b="1" dirty="0">
              <a:latin typeface="BIZ UDPゴシック" panose="020B0400000000000000" pitchFamily="50" charset="-128"/>
              <a:ea typeface="BIZ UDPゴシック" panose="020B0400000000000000" pitchFamily="50" charset="-128"/>
              <a:cs typeface="Arial"/>
              <a:sym typeface="Arial"/>
            </a:endParaRPr>
          </a:p>
          <a:p>
            <a:pPr marL="342900" algn="ctr">
              <a:lnSpc>
                <a:spcPct val="80000"/>
              </a:lnSpc>
              <a:spcBef>
                <a:spcPts val="560"/>
              </a:spcBef>
              <a:buSzPts val="2800"/>
              <a:buNone/>
            </a:pPr>
            <a:r>
              <a:rPr lang="en-US" sz="2800" b="1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Arial"/>
                <a:sym typeface="Arial"/>
              </a:rPr>
              <a:t>　</a:t>
            </a:r>
            <a:r>
              <a:rPr lang="en-US" sz="2800" b="1" dirty="0" err="1">
                <a:latin typeface="BIZ UDPゴシック" panose="020B0400000000000000" pitchFamily="50" charset="-128"/>
                <a:ea typeface="BIZ UDPゴシック" panose="020B0400000000000000" pitchFamily="50" charset="-128"/>
                <a:cs typeface="MS PGothic"/>
                <a:sym typeface="MS PGothic"/>
              </a:rPr>
              <a:t>開示すべきCOI</a:t>
            </a:r>
            <a:r>
              <a:rPr lang="en-US" sz="2800" b="1" dirty="0" err="1">
                <a:latin typeface="BIZ UDPゴシック" panose="020B0400000000000000" pitchFamily="50" charset="-128"/>
                <a:ea typeface="BIZ UDPゴシック" panose="020B0400000000000000" pitchFamily="50" charset="-128"/>
                <a:cs typeface="Arial"/>
                <a:sym typeface="Arial"/>
              </a:rPr>
              <a:t>はありません</a:t>
            </a:r>
            <a:r>
              <a:rPr lang="en-US" sz="2800" b="1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Arial"/>
                <a:sym typeface="Arial"/>
              </a:rPr>
              <a:t>。</a:t>
            </a:r>
            <a:endParaRPr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2" name="Google Shape;91;p1">
            <a:extLst>
              <a:ext uri="{FF2B5EF4-FFF2-40B4-BE49-F238E27FC236}">
                <a16:creationId xmlns:a16="http://schemas.microsoft.com/office/drawing/2014/main" id="{8A7ECB7A-C4C7-9543-8673-89C192765701}"/>
              </a:ext>
            </a:extLst>
          </p:cNvPr>
          <p:cNvSpPr txBox="1"/>
          <p:nvPr/>
        </p:nvSpPr>
        <p:spPr>
          <a:xfrm>
            <a:off x="67942" y="45427"/>
            <a:ext cx="8042400" cy="3077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>
              <a:buClr>
                <a:schemeClr val="dk1"/>
              </a:buClr>
              <a:buSzPts val="2400"/>
            </a:pPr>
            <a:r>
              <a:rPr lang="en-US" b="1" dirty="0">
                <a:solidFill>
                  <a:schemeClr val="dk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MS PGothic"/>
                <a:sym typeface="MS PGothic"/>
              </a:rPr>
              <a:t>様式</a:t>
            </a:r>
            <a:r>
              <a:rPr lang="en-US" altLang="ja-JP" b="1" dirty="0">
                <a:solidFill>
                  <a:schemeClr val="dk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MS PGothic"/>
                <a:sym typeface="MS PGothic"/>
              </a:rPr>
              <a:t>1-2</a:t>
            </a:r>
            <a:r>
              <a:rPr lang="en-US" b="1" dirty="0">
                <a:solidFill>
                  <a:schemeClr val="dk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MS PGothic"/>
                <a:sym typeface="MS PGothic"/>
              </a:rPr>
              <a:t>　</a:t>
            </a:r>
            <a:r>
              <a:rPr lang="en-US" b="1" dirty="0" err="1">
                <a:solidFill>
                  <a:schemeClr val="dk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MS PGothic"/>
                <a:sym typeface="MS PGothic"/>
              </a:rPr>
              <a:t>申告すべきCOI状態が</a:t>
            </a:r>
            <a:r>
              <a:rPr lang="ja-JP" altLang="en-US" b="1" dirty="0">
                <a:solidFill>
                  <a:schemeClr val="dk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MS PGothic"/>
                <a:sym typeface="MS PGothic"/>
              </a:rPr>
              <a:t>ない</a:t>
            </a:r>
            <a:r>
              <a:rPr lang="en-US" b="1" dirty="0" err="1">
                <a:solidFill>
                  <a:schemeClr val="dk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MS PGothic"/>
                <a:sym typeface="MS PGothic"/>
              </a:rPr>
              <a:t>場合</a:t>
            </a:r>
            <a:endParaRPr sz="10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66458925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061F5330AA70E44397CF9C3B8C007CD1" ma:contentTypeVersion="17" ma:contentTypeDescription="新しいドキュメントを作成します。" ma:contentTypeScope="" ma:versionID="a5b387edbb36f7eff483f26d85f8837d">
  <xsd:schema xmlns:xsd="http://www.w3.org/2001/XMLSchema" xmlns:xs="http://www.w3.org/2001/XMLSchema" xmlns:p="http://schemas.microsoft.com/office/2006/metadata/properties" xmlns:ns2="25a22f5c-ce49-4b6c-8d55-8b86a4bbcb8b" xmlns:ns3="cc4028f1-893c-4691-9c75-18d7b7d01205" targetNamespace="http://schemas.microsoft.com/office/2006/metadata/properties" ma:root="true" ma:fieldsID="ba250c0aedf280ba630a34c1f166282c" ns2:_="" ns3:_="">
    <xsd:import namespace="25a22f5c-ce49-4b6c-8d55-8b86a4bbcb8b"/>
    <xsd:import namespace="cc4028f1-893c-4691-9c75-18d7b7d0120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Location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5a22f5c-ce49-4b6c-8d55-8b86a4bbcb8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画像タグ" ma:readOnly="false" ma:fieldId="{5cf76f15-5ced-4ddc-b409-7134ff3c332f}" ma:taxonomyMulti="true" ma:sspId="cc2b0b78-b554-4ea6-a23f-18e6cc75338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3" nillable="true" ma:displayName="Location" ma:internalName="MediaServiceLocation" ma:readOnly="true">
      <xsd:simpleType>
        <xsd:restriction base="dms:Text"/>
      </xsd:simple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c4028f1-893c-4691-9c75-18d7b7d01205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a3ac6605-d7a5-4a51-aa86-14ef6581e278}" ma:internalName="TaxCatchAll" ma:showField="CatchAllData" ma:web="cc4028f1-893c-4691-9c75-18d7b7d0120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c4028f1-893c-4691-9c75-18d7b7d01205" xsi:nil="true"/>
    <lcf76f155ced4ddcb4097134ff3c332f xmlns="25a22f5c-ce49-4b6c-8d55-8b86a4bbcb8b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4B17D06-4014-4BCC-B252-2CAC014D670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5a22f5c-ce49-4b6c-8d55-8b86a4bbcb8b"/>
    <ds:schemaRef ds:uri="cc4028f1-893c-4691-9c75-18d7b7d0120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A46A97B-488A-4803-B99C-22D492BECA25}">
  <ds:schemaRefs>
    <ds:schemaRef ds:uri="http://schemas.microsoft.com/office/2006/metadata/properties"/>
    <ds:schemaRef ds:uri="http://schemas.microsoft.com/office/infopath/2007/PartnerControls"/>
    <ds:schemaRef ds:uri="cc4028f1-893c-4691-9c75-18d7b7d01205"/>
    <ds:schemaRef ds:uri="25a22f5c-ce49-4b6c-8d55-8b86a4bbcb8b"/>
  </ds:schemaRefs>
</ds:datastoreItem>
</file>

<file path=customXml/itemProps3.xml><?xml version="1.0" encoding="utf-8"?>
<ds:datastoreItem xmlns:ds="http://schemas.openxmlformats.org/officeDocument/2006/customXml" ds:itemID="{732FC828-2942-4A69-8036-F8675E9E00E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191</TotalTime>
  <Words>125</Words>
  <Application>Microsoft Office PowerPoint</Application>
  <PresentationFormat>ワイド画面</PresentationFormat>
  <Paragraphs>19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BIZ UDPゴシック</vt:lpstr>
      <vt:lpstr>Arial</vt:lpstr>
      <vt:lpstr>Times New Roman</vt:lpstr>
      <vt:lpstr>Default Design</vt:lpstr>
      <vt:lpstr>　　　　　　　第17回日本プライマリ・ケア連合学会学術大会 　　　　　　　　　　　　　　　利益相反（COI）開示 　　　　演題名： 　　　　　　　発表者名：</vt:lpstr>
      <vt:lpstr>　　　　　　　第17回日本プライマリ・ケア連合学会学術大会 　　　　　　　　　　　　　　　利益相反（COI）開示  　　　　演題名： 　　　　　　　発表者名：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第14回日本プライマリ・ケア連合学会学術大会 　　　　　　　　　　　　　　　利益相反（COI）開示 　　　　筆頭演者名： 　　　　　　　共同演者名：</dc:title>
  <dc:creator>sagara</dc:creator>
  <cp:lastModifiedBy>Koji Toyooka</cp:lastModifiedBy>
  <cp:revision>9</cp:revision>
  <dcterms:created xsi:type="dcterms:W3CDTF">2009-12-10T12:04:34Z</dcterms:created>
  <dcterms:modified xsi:type="dcterms:W3CDTF">2026-03-06T10:43:37Z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0x010100061F5330AA70E44397CF9C3B8C007CD1</vt:lpwstr>
  </property>
</Properties>
</file>